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 PLUS Rounded 1c ExtraBold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  <p:embeddedFont>
      <p:font typeface="M PLUS Rounded 1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schemas.openxmlformats.org/officeDocument/2006/relationships/font" Target="fonts/MPLUSRounded1c-regular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PLUSRounded1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PLUSRounded1c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c2093d8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c2093d8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ce38f00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2ce38f00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c20b4cc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c20b4cc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90f907ee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90f907ee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c2093d8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c2093d8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266c761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266c76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bca5f7e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bca5f7e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c2093d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2c2093d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c2093d8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c2093d8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5938725" y="2375525"/>
            <a:ext cx="179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311700" y="13009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2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) Да се креира следниов accordion: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92" y="2037475"/>
            <a:ext cx="763488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50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97188" y="1191525"/>
            <a:ext cx="85206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 Да се креира следниов article page каде што кога ќе се кликне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на копчето Read More ќе се прикаже дополнителен текст за статијата: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76" y="2059500"/>
            <a:ext cx="6149975" cy="30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1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Collapse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300950"/>
            <a:ext cx="36405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Вклучување на видливоста на содржината низ апликацијата со помош на неколку класи.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151" y="1280751"/>
            <a:ext cx="4815500" cy="3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Collapse копчиња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300950"/>
            <a:ext cx="73479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Collapse копчињата се користат за прикажување и криење на други елементи преку класата </a:t>
            </a:r>
            <a:r>
              <a:rPr b="1" lang="en-GB">
                <a:solidFill>
                  <a:srgbClr val="434343"/>
                </a:solidFill>
                <a:highlight>
                  <a:schemeClr val="dk1"/>
                </a:highlight>
              </a:rPr>
              <a:t>сollapse</a:t>
            </a:r>
            <a:endParaRPr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Секое сollapse копче го користи атрибутот  </a:t>
            </a:r>
            <a:r>
              <a:rPr b="1" lang="en-GB">
                <a:solidFill>
                  <a:srgbClr val="434343"/>
                </a:solidFill>
                <a:highlight>
                  <a:schemeClr val="dk1"/>
                </a:highlight>
              </a:rPr>
              <a:t>data-bs-target</a:t>
            </a: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 којшто е поврзан за елементот кој се прикажува / крие</a:t>
            </a:r>
            <a:endParaRPr>
              <a:solidFill>
                <a:srgbClr val="43434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/>
          <p:nvPr/>
        </p:nvSpPr>
        <p:spPr>
          <a:xfrm>
            <a:off x="279925" y="1061400"/>
            <a:ext cx="6566100" cy="33561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Код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230050" y="1085275"/>
            <a:ext cx="66525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data-bs-toggle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"#collapseExample"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Click to collapse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"collapseExample"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"card card-body"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Collapsable text here.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-GB" sz="14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4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850" y="3263450"/>
            <a:ext cx="3355801" cy="1406225"/>
          </a:xfrm>
          <a:prstGeom prst="rect">
            <a:avLst/>
          </a:prstGeom>
          <a:noFill/>
          <a:ln cap="flat" cmpd="sng" w="9525">
            <a:solidFill>
              <a:srgbClr val="ABB2B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/>
          <p:nvPr/>
        </p:nvSpPr>
        <p:spPr>
          <a:xfrm>
            <a:off x="674100" y="2427450"/>
            <a:ext cx="6804300" cy="9363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Multiple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Collapse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402300" y="3671075"/>
            <a:ext cx="73479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Со оваа имплементација, сите елементи кои ја користат класата “multi-collapse” ќе се прикажуваат/кријат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674100" y="2427450"/>
            <a:ext cx="779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data-bs-toggle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"collapse"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".multi-collapse"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&gt;Toggle both elements&lt;/</a:t>
            </a:r>
            <a:r>
              <a:rPr lang="en-GB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364075" y="1208538"/>
            <a:ext cx="73479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Доколку сакаме да направиме collapse на повеќе елементи, атрибутот data-bs-target го сетираме со вредност на класа, наместо id</a:t>
            </a:r>
            <a:endParaRPr>
              <a:solidFill>
                <a:srgbClr val="43434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311700" y="11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1) Да се имплементира следниов </a:t>
            </a:r>
            <a:r>
              <a:rPr lang="en-GB">
                <a:solidFill>
                  <a:srgbClr val="434343"/>
                </a:solidFill>
                <a:highlight>
                  <a:schemeClr val="dk1"/>
                </a:highlight>
              </a:rPr>
              <a:t>сollapse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: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1" y="1771076"/>
            <a:ext cx="4815500" cy="3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Accordion</a:t>
            </a:r>
            <a:endParaRPr b="0" sz="23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311700" y="1252325"/>
            <a:ext cx="77991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Accordion претставува содржина која вертикално може да се отвара во комбинација со collapse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Индикаторите им овозможуваат на корисниците да скокаат директно до одреден слајд.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25" y="2896600"/>
            <a:ext cx="3492450" cy="21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>
            <a:off x="97525" y="1024675"/>
            <a:ext cx="7210500" cy="39276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Code accordion 1 item: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76200" y="1085275"/>
            <a:ext cx="8520600" cy="3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"accordion-item"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"accordion-header"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"accordion-button"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data-bs-toggle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"#collapseOne"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 Accordion Item #1&lt;/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"collapseOne"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"accordion-collapse collapse </a:t>
            </a:r>
            <a:r>
              <a:rPr b="1"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data-bs-parent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"#accordion"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"accordion-body"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This is the first item's accordion body.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/>
          </a:p>
        </p:txBody>
      </p:sp>
      <p:sp>
        <p:nvSpPr>
          <p:cNvPr id="410" name="Google Shape;410;p54"/>
          <p:cNvSpPr txBox="1"/>
          <p:nvPr>
            <p:ph idx="1" type="body"/>
          </p:nvPr>
        </p:nvSpPr>
        <p:spPr>
          <a:xfrm>
            <a:off x="6858250" y="1638600"/>
            <a:ext cx="2133600" cy="29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-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За да направите accordion со отворен контент, додајте ја класата </a:t>
            </a:r>
            <a:r>
              <a:rPr b="1" lang="en-GB" sz="1600">
                <a:solidFill>
                  <a:srgbClr val="434343"/>
                </a:solidFill>
                <a:highlight>
                  <a:srgbClr val="FFFFFF"/>
                </a:highlight>
              </a:rPr>
              <a:t>.show</a:t>
            </a:r>
            <a:endParaRPr b="1"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/>
          <p:nvPr/>
        </p:nvSpPr>
        <p:spPr>
          <a:xfrm>
            <a:off x="146175" y="1061400"/>
            <a:ext cx="8159100" cy="3903300"/>
          </a:xfrm>
          <a:prstGeom prst="rect">
            <a:avLst/>
          </a:prstGeom>
          <a:solidFill>
            <a:srgbClr val="23272E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Code accordion 2 item: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230050" y="1085275"/>
            <a:ext cx="85206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"accordion-item"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"accordion-header"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"accordion-button collapsed"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data-bs-toggle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data-bs-target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"#collapseTwo"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&gt;Accordion Item #2&lt;/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"collapseTwo"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"accordion-collapse collapse"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data-bs-parent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"#accordion"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98C379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"accordion-body"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This is the second item's accordion body.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E06C75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GB" sz="1300">
                <a:solidFill>
                  <a:srgbClr val="ABB2BF"/>
                </a:solidFill>
                <a:highlight>
                  <a:srgbClr val="2327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BB2BF"/>
              </a:solidFill>
              <a:highlight>
                <a:srgbClr val="23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